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9" r:id="rId2"/>
    <p:sldId id="260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69" autoAdjust="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281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770B93-10FE-A64D-8514-38637329AC67}" type="doc">
      <dgm:prSet loTypeId="urn:microsoft.com/office/officeart/2005/8/layout/radial4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zh-CN" altLang="en-US"/>
        </a:p>
      </dgm:t>
    </dgm:pt>
    <dgm:pt modelId="{2F9E28BB-2F58-914D-8442-7E4945D6319F}">
      <dgm:prSet phldrT="[文本]"/>
      <dgm:spPr/>
      <dgm:t>
        <a:bodyPr/>
        <a:lstStyle/>
        <a:p>
          <a:r>
            <a:rPr lang="en-US" altLang="zh-CN" dirty="0" smtClean="0"/>
            <a:t>Context</a:t>
          </a:r>
          <a:endParaRPr lang="zh-CN" altLang="en-US" dirty="0" smtClean="0"/>
        </a:p>
        <a:p>
          <a:r>
            <a:rPr lang="zh-CN" altLang="en-US" dirty="0" smtClean="0"/>
            <a:t>情境</a:t>
          </a:r>
          <a:endParaRPr lang="zh-CN" altLang="en-US" dirty="0"/>
        </a:p>
      </dgm:t>
    </dgm:pt>
    <dgm:pt modelId="{12C79A47-B992-B24F-A468-78A11EF62B0E}" type="parTrans" cxnId="{5FEDF21D-B024-064F-B24D-6063217B93A7}">
      <dgm:prSet/>
      <dgm:spPr/>
      <dgm:t>
        <a:bodyPr/>
        <a:lstStyle/>
        <a:p>
          <a:endParaRPr lang="zh-CN" altLang="en-US"/>
        </a:p>
      </dgm:t>
    </dgm:pt>
    <dgm:pt modelId="{B76AE199-0FF1-9149-989F-F07DBDCC05E1}" type="sibTrans" cxnId="{5FEDF21D-B024-064F-B24D-6063217B93A7}">
      <dgm:prSet/>
      <dgm:spPr/>
      <dgm:t>
        <a:bodyPr/>
        <a:lstStyle/>
        <a:p>
          <a:endParaRPr lang="zh-CN" altLang="en-US"/>
        </a:p>
      </dgm:t>
    </dgm:pt>
    <dgm:pt modelId="{8B5082F1-D51C-6F44-9714-77DF69ED2547}">
      <dgm:prSet phldrT="[文本]" custT="1"/>
      <dgm:spPr/>
      <dgm:t>
        <a:bodyPr/>
        <a:lstStyle/>
        <a:p>
          <a:r>
            <a:rPr lang="en-US" altLang="zh-CN" sz="2800" b="1" dirty="0" smtClean="0"/>
            <a:t>Who</a:t>
          </a:r>
          <a:r>
            <a:rPr lang="zh-CN" altLang="en-US" sz="2800" b="1" dirty="0" smtClean="0"/>
            <a:t> 用户</a:t>
          </a:r>
        </a:p>
        <a:p>
          <a:r>
            <a:rPr lang="zh-CN" altLang="en-US" sz="2200" dirty="0" smtClean="0">
              <a:sym typeface="Wingdings"/>
            </a:rPr>
            <a:t></a:t>
          </a:r>
          <a:r>
            <a:rPr lang="zh-CN" altLang="en-US" sz="2200" dirty="0" smtClean="0"/>
            <a:t>分析</a:t>
          </a:r>
          <a:r>
            <a:rPr lang="zh-CN" altLang="en-US" sz="2200" dirty="0" smtClean="0"/>
            <a:t>用户特征（基础数据）</a:t>
          </a:r>
          <a:endParaRPr lang="zh-CN" altLang="en-US" sz="2200" dirty="0"/>
        </a:p>
      </dgm:t>
    </dgm:pt>
    <dgm:pt modelId="{BFB17914-D377-8F40-A574-A8FE79B3A843}" type="parTrans" cxnId="{2F46C458-2385-8D44-8BEC-A134A98B0F0F}">
      <dgm:prSet/>
      <dgm:spPr/>
      <dgm:t>
        <a:bodyPr/>
        <a:lstStyle/>
        <a:p>
          <a:endParaRPr lang="zh-CN" altLang="en-US"/>
        </a:p>
      </dgm:t>
    </dgm:pt>
    <dgm:pt modelId="{573E504C-5075-DC41-BBAB-A583F6A18609}" type="sibTrans" cxnId="{2F46C458-2385-8D44-8BEC-A134A98B0F0F}">
      <dgm:prSet/>
      <dgm:spPr/>
      <dgm:t>
        <a:bodyPr/>
        <a:lstStyle/>
        <a:p>
          <a:endParaRPr lang="zh-CN" altLang="en-US"/>
        </a:p>
      </dgm:t>
    </dgm:pt>
    <dgm:pt modelId="{6BBFC655-3AC5-5146-BB8F-6D1EC27F0234}">
      <dgm:prSet phldrT="[文本]" custT="1"/>
      <dgm:spPr/>
      <dgm:t>
        <a:bodyPr/>
        <a:lstStyle/>
        <a:p>
          <a:r>
            <a:rPr lang="en-US" altLang="zh-CN" sz="2800" b="1" dirty="0" smtClean="0"/>
            <a:t>What</a:t>
          </a:r>
          <a:r>
            <a:rPr lang="zh-CN" altLang="en-US" sz="2800" b="1" dirty="0" smtClean="0"/>
            <a:t> 内容</a:t>
          </a:r>
        </a:p>
        <a:p>
          <a:r>
            <a:rPr lang="zh-CN" altLang="en-US" sz="2200" dirty="0" smtClean="0">
              <a:sym typeface="Wingdings"/>
            </a:rPr>
            <a:t>流量数据的内容部分（难度较大）</a:t>
          </a:r>
          <a:endParaRPr lang="zh-CN" altLang="en-US" sz="2200" dirty="0"/>
        </a:p>
      </dgm:t>
    </dgm:pt>
    <dgm:pt modelId="{9C6AE9A1-879A-CF42-99EF-231FA47A4325}" type="parTrans" cxnId="{47C35880-6C4C-C84E-ADF6-D74557A4A025}">
      <dgm:prSet/>
      <dgm:spPr/>
      <dgm:t>
        <a:bodyPr/>
        <a:lstStyle/>
        <a:p>
          <a:endParaRPr lang="zh-CN" altLang="en-US"/>
        </a:p>
      </dgm:t>
    </dgm:pt>
    <dgm:pt modelId="{A6EC21ED-C1F7-1744-85E2-D6225F3454B3}" type="sibTrans" cxnId="{47C35880-6C4C-C84E-ADF6-D74557A4A025}">
      <dgm:prSet/>
      <dgm:spPr/>
      <dgm:t>
        <a:bodyPr/>
        <a:lstStyle/>
        <a:p>
          <a:endParaRPr lang="zh-CN" altLang="en-US"/>
        </a:p>
      </dgm:t>
    </dgm:pt>
    <dgm:pt modelId="{F93D39D8-2541-0749-A762-EA57D6D2C5E0}">
      <dgm:prSet phldrT="[文本]" custT="1"/>
      <dgm:spPr/>
      <dgm:t>
        <a:bodyPr/>
        <a:lstStyle/>
        <a:p>
          <a:r>
            <a:rPr lang="en-US" altLang="zh-CN" sz="2800" b="1" dirty="0" smtClean="0"/>
            <a:t>When</a:t>
          </a:r>
          <a:r>
            <a:rPr lang="zh-CN" altLang="en-US" sz="2800" b="1" dirty="0" smtClean="0"/>
            <a:t> 时间</a:t>
          </a:r>
        </a:p>
        <a:p>
          <a:r>
            <a:rPr lang="zh-CN" altLang="en-US" sz="2200" dirty="0" smtClean="0">
              <a:sym typeface="Wingdings"/>
            </a:rPr>
            <a:t></a:t>
          </a:r>
          <a:r>
            <a:rPr lang="zh-CN" altLang="en-US" sz="2200" dirty="0" smtClean="0">
              <a:sym typeface="Wingdings"/>
            </a:rPr>
            <a:t>用户语音、日流量数据的时间规律</a:t>
          </a:r>
          <a:endParaRPr lang="zh-CN" altLang="en-US" sz="2200" dirty="0"/>
        </a:p>
      </dgm:t>
    </dgm:pt>
    <dgm:pt modelId="{1710D924-FF0B-1C46-8170-E25001DF20B5}" type="parTrans" cxnId="{4C3B95F2-02CD-F44D-9694-43CA346CD88C}">
      <dgm:prSet/>
      <dgm:spPr/>
      <dgm:t>
        <a:bodyPr/>
        <a:lstStyle/>
        <a:p>
          <a:endParaRPr lang="zh-CN" altLang="en-US"/>
        </a:p>
      </dgm:t>
    </dgm:pt>
    <dgm:pt modelId="{9F8C1DC4-2ECB-C847-9052-8DBA14B1B613}" type="sibTrans" cxnId="{4C3B95F2-02CD-F44D-9694-43CA346CD88C}">
      <dgm:prSet/>
      <dgm:spPr/>
      <dgm:t>
        <a:bodyPr/>
        <a:lstStyle/>
        <a:p>
          <a:endParaRPr lang="zh-CN" altLang="en-US"/>
        </a:p>
      </dgm:t>
    </dgm:pt>
    <dgm:pt modelId="{395F6335-7B30-254D-A2DB-8D744EE95BB9}">
      <dgm:prSet custT="1"/>
      <dgm:spPr/>
      <dgm:t>
        <a:bodyPr/>
        <a:lstStyle/>
        <a:p>
          <a:r>
            <a:rPr lang="en-US" altLang="zh-CN" sz="2400" b="1" dirty="0" smtClean="0"/>
            <a:t>Where</a:t>
          </a:r>
          <a:r>
            <a:rPr lang="zh-CN" altLang="en-US" sz="2400" b="1" dirty="0" smtClean="0"/>
            <a:t> 位置</a:t>
          </a:r>
        </a:p>
        <a:p>
          <a:r>
            <a:rPr lang="zh-CN" altLang="en-US" sz="2400" dirty="0" smtClean="0">
              <a:sym typeface="Wingdings"/>
            </a:rPr>
            <a:t>用户语音、</a:t>
          </a:r>
          <a:r>
            <a:rPr lang="zh-CN" altLang="en-US" sz="2400" dirty="0" smtClean="0">
              <a:sym typeface="Wingdings"/>
            </a:rPr>
            <a:t>日</a:t>
          </a:r>
          <a:r>
            <a:rPr lang="zh-CN" altLang="en-US" sz="2400" dirty="0" smtClean="0">
              <a:sym typeface="Wingdings"/>
            </a:rPr>
            <a:t>流量数据的</a:t>
          </a:r>
          <a:r>
            <a:rPr lang="zh-CN" altLang="en-US" sz="2400" dirty="0" smtClean="0">
              <a:sym typeface="Wingdings"/>
            </a:rPr>
            <a:t>位置</a:t>
          </a:r>
          <a:r>
            <a:rPr lang="zh-CN" altLang="en-US" sz="2400" dirty="0" smtClean="0">
              <a:sym typeface="Wingdings"/>
            </a:rPr>
            <a:t>规律</a:t>
          </a:r>
          <a:endParaRPr lang="zh-CN" altLang="en-US" sz="2400" dirty="0"/>
        </a:p>
      </dgm:t>
    </dgm:pt>
    <dgm:pt modelId="{DCC929E5-CAEB-7849-8EAD-8A79D36F39EF}" type="parTrans" cxnId="{0F9FC688-F5B0-164B-8B60-25264142E030}">
      <dgm:prSet/>
      <dgm:spPr/>
      <dgm:t>
        <a:bodyPr/>
        <a:lstStyle/>
        <a:p>
          <a:endParaRPr lang="zh-CN" altLang="en-US"/>
        </a:p>
      </dgm:t>
    </dgm:pt>
    <dgm:pt modelId="{D62DA4D2-BA65-C94C-A8F0-71CC722F698F}" type="sibTrans" cxnId="{0F9FC688-F5B0-164B-8B60-25264142E030}">
      <dgm:prSet/>
      <dgm:spPr/>
      <dgm:t>
        <a:bodyPr/>
        <a:lstStyle/>
        <a:p>
          <a:endParaRPr lang="zh-CN" altLang="en-US"/>
        </a:p>
      </dgm:t>
    </dgm:pt>
    <dgm:pt modelId="{C8B4708E-EEA9-2C41-9A20-937FAB341638}">
      <dgm:prSet/>
      <dgm:spPr/>
      <dgm:t>
        <a:bodyPr/>
        <a:lstStyle/>
        <a:p>
          <a:r>
            <a:rPr lang="en-US" altLang="zh-CN" b="1" dirty="0" smtClean="0"/>
            <a:t>hoW</a:t>
          </a:r>
          <a:r>
            <a:rPr lang="zh-CN" altLang="en-US" b="1" dirty="0" smtClean="0"/>
            <a:t> 获取渠道</a:t>
          </a:r>
        </a:p>
        <a:p>
          <a:r>
            <a:rPr lang="zh-CN" altLang="en-US" dirty="0" smtClean="0">
              <a:sym typeface="Wingdings"/>
            </a:rPr>
            <a:t></a:t>
          </a:r>
          <a:r>
            <a:rPr lang="zh-CN" altLang="en-US" dirty="0" smtClean="0">
              <a:sym typeface="Wingdings"/>
            </a:rPr>
            <a:t>分析日</a:t>
          </a:r>
          <a:r>
            <a:rPr lang="zh-CN" altLang="en-US" dirty="0" smtClean="0">
              <a:sym typeface="Wingdings"/>
            </a:rPr>
            <a:t>流量数据的</a:t>
          </a:r>
          <a:r>
            <a:rPr lang="zh-CN" altLang="en-US" dirty="0" smtClean="0">
              <a:sym typeface="Wingdings"/>
            </a:rPr>
            <a:t>应用使用情况</a:t>
          </a:r>
          <a:endParaRPr lang="zh-CN" altLang="en-US" dirty="0"/>
        </a:p>
      </dgm:t>
    </dgm:pt>
    <dgm:pt modelId="{C66F3E51-D92C-1341-B2D5-F8D61BB8D390}" type="parTrans" cxnId="{1F33FE7B-25E5-5B42-81A2-FFB0CFD43391}">
      <dgm:prSet/>
      <dgm:spPr/>
      <dgm:t>
        <a:bodyPr/>
        <a:lstStyle/>
        <a:p>
          <a:endParaRPr lang="zh-CN" altLang="en-US"/>
        </a:p>
      </dgm:t>
    </dgm:pt>
    <dgm:pt modelId="{4E67D84A-16C5-2C40-8359-771616ED3428}" type="sibTrans" cxnId="{1F33FE7B-25E5-5B42-81A2-FFB0CFD43391}">
      <dgm:prSet/>
      <dgm:spPr/>
      <dgm:t>
        <a:bodyPr/>
        <a:lstStyle/>
        <a:p>
          <a:endParaRPr lang="zh-CN" altLang="en-US"/>
        </a:p>
      </dgm:t>
    </dgm:pt>
    <dgm:pt modelId="{3771EE5C-7D46-FC43-B57C-14CC87A27278}" type="pres">
      <dgm:prSet presAssocID="{0A770B93-10FE-A64D-8514-38637329AC6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1F439D5-B788-DD4D-A1BA-C777B11F72B0}" type="pres">
      <dgm:prSet presAssocID="{2F9E28BB-2F58-914D-8442-7E4945D6319F}" presName="centerShape" presStyleLbl="node0" presStyleIdx="0" presStyleCnt="1" custLinFactNeighborX="-340" custLinFactNeighborY="-3072"/>
      <dgm:spPr/>
      <dgm:t>
        <a:bodyPr/>
        <a:lstStyle/>
        <a:p>
          <a:endParaRPr lang="zh-CN" altLang="en-US"/>
        </a:p>
      </dgm:t>
    </dgm:pt>
    <dgm:pt modelId="{9C54D255-79AA-774B-BCB0-6F6B5187AFC6}" type="pres">
      <dgm:prSet presAssocID="{BFB17914-D377-8F40-A574-A8FE79B3A843}" presName="parTrans" presStyleLbl="bgSibTrans2D1" presStyleIdx="0" presStyleCnt="5"/>
      <dgm:spPr/>
    </dgm:pt>
    <dgm:pt modelId="{6748E80A-FB5A-C043-BFB5-BD42367C58D0}" type="pres">
      <dgm:prSet presAssocID="{8B5082F1-D51C-6F44-9714-77DF69ED254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7B0991-8BB0-F549-BB1A-7F9186ACA8B6}" type="pres">
      <dgm:prSet presAssocID="{9C6AE9A1-879A-CF42-99EF-231FA47A4325}" presName="parTrans" presStyleLbl="bgSibTrans2D1" presStyleIdx="1" presStyleCnt="5"/>
      <dgm:spPr/>
    </dgm:pt>
    <dgm:pt modelId="{CE417DBE-573A-C84C-84C6-86C2F6CD0544}" type="pres">
      <dgm:prSet presAssocID="{6BBFC655-3AC5-5146-BB8F-6D1EC27F023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F155BB-0B4B-FD42-B07E-33669BC0E9BD}" type="pres">
      <dgm:prSet presAssocID="{1710D924-FF0B-1C46-8170-E25001DF20B5}" presName="parTrans" presStyleLbl="bgSibTrans2D1" presStyleIdx="2" presStyleCnt="5"/>
      <dgm:spPr/>
    </dgm:pt>
    <dgm:pt modelId="{5CAE796A-B7C9-0149-A3FF-232CBB7C1541}" type="pres">
      <dgm:prSet presAssocID="{F93D39D8-2541-0749-A762-EA57D6D2C5E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822E09-6ED2-B54A-A4E3-4873347562A5}" type="pres">
      <dgm:prSet presAssocID="{DCC929E5-CAEB-7849-8EAD-8A79D36F39EF}" presName="parTrans" presStyleLbl="bgSibTrans2D1" presStyleIdx="3" presStyleCnt="5"/>
      <dgm:spPr/>
    </dgm:pt>
    <dgm:pt modelId="{5B191D36-E762-1A4B-96D2-C43A87DFB86C}" type="pres">
      <dgm:prSet presAssocID="{395F6335-7B30-254D-A2DB-8D744EE95BB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0636130-D1E2-3E44-9609-02BE8AA177D7}" type="pres">
      <dgm:prSet presAssocID="{C66F3E51-D92C-1341-B2D5-F8D61BB8D390}" presName="parTrans" presStyleLbl="bgSibTrans2D1" presStyleIdx="4" presStyleCnt="5"/>
      <dgm:spPr/>
    </dgm:pt>
    <dgm:pt modelId="{F96BACA0-4A1C-904D-907E-804E14214A42}" type="pres">
      <dgm:prSet presAssocID="{C8B4708E-EEA9-2C41-9A20-937FAB34163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3B95F2-02CD-F44D-9694-43CA346CD88C}" srcId="{2F9E28BB-2F58-914D-8442-7E4945D6319F}" destId="{F93D39D8-2541-0749-A762-EA57D6D2C5E0}" srcOrd="2" destOrd="0" parTransId="{1710D924-FF0B-1C46-8170-E25001DF20B5}" sibTransId="{9F8C1DC4-2ECB-C847-9052-8DBA14B1B613}"/>
    <dgm:cxn modelId="{319455B3-B711-0140-9AD9-2F830C3ED765}" type="presOf" srcId="{9C6AE9A1-879A-CF42-99EF-231FA47A4325}" destId="{A97B0991-8BB0-F549-BB1A-7F9186ACA8B6}" srcOrd="0" destOrd="0" presId="urn:microsoft.com/office/officeart/2005/8/layout/radial4"/>
    <dgm:cxn modelId="{9B304309-B26A-B246-8DFE-C7B7834DE7AE}" type="presOf" srcId="{395F6335-7B30-254D-A2DB-8D744EE95BB9}" destId="{5B191D36-E762-1A4B-96D2-C43A87DFB86C}" srcOrd="0" destOrd="0" presId="urn:microsoft.com/office/officeart/2005/8/layout/radial4"/>
    <dgm:cxn modelId="{12D24236-AD29-4148-A787-293EC9F9E310}" type="presOf" srcId="{0A770B93-10FE-A64D-8514-38637329AC67}" destId="{3771EE5C-7D46-FC43-B57C-14CC87A27278}" srcOrd="0" destOrd="0" presId="urn:microsoft.com/office/officeart/2005/8/layout/radial4"/>
    <dgm:cxn modelId="{759D01D3-AB65-224A-AC9B-93988EB70196}" type="presOf" srcId="{8B5082F1-D51C-6F44-9714-77DF69ED2547}" destId="{6748E80A-FB5A-C043-BFB5-BD42367C58D0}" srcOrd="0" destOrd="0" presId="urn:microsoft.com/office/officeart/2005/8/layout/radial4"/>
    <dgm:cxn modelId="{5F15C0F9-BC35-394B-9E12-4784D1BC9443}" type="presOf" srcId="{2F9E28BB-2F58-914D-8442-7E4945D6319F}" destId="{81F439D5-B788-DD4D-A1BA-C777B11F72B0}" srcOrd="0" destOrd="0" presId="urn:microsoft.com/office/officeart/2005/8/layout/radial4"/>
    <dgm:cxn modelId="{A93309F5-5CA2-DA4D-9EF5-9E3863172631}" type="presOf" srcId="{F93D39D8-2541-0749-A762-EA57D6D2C5E0}" destId="{5CAE796A-B7C9-0149-A3FF-232CBB7C1541}" srcOrd="0" destOrd="0" presId="urn:microsoft.com/office/officeart/2005/8/layout/radial4"/>
    <dgm:cxn modelId="{7F481C04-A800-974F-A9F6-FFCA8B3D4717}" type="presOf" srcId="{1710D924-FF0B-1C46-8170-E25001DF20B5}" destId="{D1F155BB-0B4B-FD42-B07E-33669BC0E9BD}" srcOrd="0" destOrd="0" presId="urn:microsoft.com/office/officeart/2005/8/layout/radial4"/>
    <dgm:cxn modelId="{66331F2E-47FF-9C43-8790-46F72A980750}" type="presOf" srcId="{BFB17914-D377-8F40-A574-A8FE79B3A843}" destId="{9C54D255-79AA-774B-BCB0-6F6B5187AFC6}" srcOrd="0" destOrd="0" presId="urn:microsoft.com/office/officeart/2005/8/layout/radial4"/>
    <dgm:cxn modelId="{0F9FC688-F5B0-164B-8B60-25264142E030}" srcId="{2F9E28BB-2F58-914D-8442-7E4945D6319F}" destId="{395F6335-7B30-254D-A2DB-8D744EE95BB9}" srcOrd="3" destOrd="0" parTransId="{DCC929E5-CAEB-7849-8EAD-8A79D36F39EF}" sibTransId="{D62DA4D2-BA65-C94C-A8F0-71CC722F698F}"/>
    <dgm:cxn modelId="{1F33FE7B-25E5-5B42-81A2-FFB0CFD43391}" srcId="{2F9E28BB-2F58-914D-8442-7E4945D6319F}" destId="{C8B4708E-EEA9-2C41-9A20-937FAB341638}" srcOrd="4" destOrd="0" parTransId="{C66F3E51-D92C-1341-B2D5-F8D61BB8D390}" sibTransId="{4E67D84A-16C5-2C40-8359-771616ED3428}"/>
    <dgm:cxn modelId="{A39EF27F-1872-BE43-BC72-D5C0B5668C8C}" type="presOf" srcId="{DCC929E5-CAEB-7849-8EAD-8A79D36F39EF}" destId="{EF822E09-6ED2-B54A-A4E3-4873347562A5}" srcOrd="0" destOrd="0" presId="urn:microsoft.com/office/officeart/2005/8/layout/radial4"/>
    <dgm:cxn modelId="{22616FD6-E2F5-B24B-A050-41E2AADE2674}" type="presOf" srcId="{C66F3E51-D92C-1341-B2D5-F8D61BB8D390}" destId="{D0636130-D1E2-3E44-9609-02BE8AA177D7}" srcOrd="0" destOrd="0" presId="urn:microsoft.com/office/officeart/2005/8/layout/radial4"/>
    <dgm:cxn modelId="{2F46C458-2385-8D44-8BEC-A134A98B0F0F}" srcId="{2F9E28BB-2F58-914D-8442-7E4945D6319F}" destId="{8B5082F1-D51C-6F44-9714-77DF69ED2547}" srcOrd="0" destOrd="0" parTransId="{BFB17914-D377-8F40-A574-A8FE79B3A843}" sibTransId="{573E504C-5075-DC41-BBAB-A583F6A18609}"/>
    <dgm:cxn modelId="{47C35880-6C4C-C84E-ADF6-D74557A4A025}" srcId="{2F9E28BB-2F58-914D-8442-7E4945D6319F}" destId="{6BBFC655-3AC5-5146-BB8F-6D1EC27F0234}" srcOrd="1" destOrd="0" parTransId="{9C6AE9A1-879A-CF42-99EF-231FA47A4325}" sibTransId="{A6EC21ED-C1F7-1744-85E2-D6225F3454B3}"/>
    <dgm:cxn modelId="{BF3401FC-D96E-2048-800F-8ABD93515734}" type="presOf" srcId="{C8B4708E-EEA9-2C41-9A20-937FAB341638}" destId="{F96BACA0-4A1C-904D-907E-804E14214A42}" srcOrd="0" destOrd="0" presId="urn:microsoft.com/office/officeart/2005/8/layout/radial4"/>
    <dgm:cxn modelId="{5FEDF21D-B024-064F-B24D-6063217B93A7}" srcId="{0A770B93-10FE-A64D-8514-38637329AC67}" destId="{2F9E28BB-2F58-914D-8442-7E4945D6319F}" srcOrd="0" destOrd="0" parTransId="{12C79A47-B992-B24F-A468-78A11EF62B0E}" sibTransId="{B76AE199-0FF1-9149-989F-F07DBDCC05E1}"/>
    <dgm:cxn modelId="{2DD05760-3082-CF4C-BA66-1D39A461058D}" type="presOf" srcId="{6BBFC655-3AC5-5146-BB8F-6D1EC27F0234}" destId="{CE417DBE-573A-C84C-84C6-86C2F6CD0544}" srcOrd="0" destOrd="0" presId="urn:microsoft.com/office/officeart/2005/8/layout/radial4"/>
    <dgm:cxn modelId="{431584B0-20A0-354C-965D-57555115250B}" type="presParOf" srcId="{3771EE5C-7D46-FC43-B57C-14CC87A27278}" destId="{81F439D5-B788-DD4D-A1BA-C777B11F72B0}" srcOrd="0" destOrd="0" presId="urn:microsoft.com/office/officeart/2005/8/layout/radial4"/>
    <dgm:cxn modelId="{17244C16-66ED-3B47-8183-9E009860CD45}" type="presParOf" srcId="{3771EE5C-7D46-FC43-B57C-14CC87A27278}" destId="{9C54D255-79AA-774B-BCB0-6F6B5187AFC6}" srcOrd="1" destOrd="0" presId="urn:microsoft.com/office/officeart/2005/8/layout/radial4"/>
    <dgm:cxn modelId="{6BB1E9D5-9014-8D4A-AB65-FEC2C2F99E40}" type="presParOf" srcId="{3771EE5C-7D46-FC43-B57C-14CC87A27278}" destId="{6748E80A-FB5A-C043-BFB5-BD42367C58D0}" srcOrd="2" destOrd="0" presId="urn:microsoft.com/office/officeart/2005/8/layout/radial4"/>
    <dgm:cxn modelId="{D587B1C8-8052-8843-BB54-D954D1C5B17C}" type="presParOf" srcId="{3771EE5C-7D46-FC43-B57C-14CC87A27278}" destId="{A97B0991-8BB0-F549-BB1A-7F9186ACA8B6}" srcOrd="3" destOrd="0" presId="urn:microsoft.com/office/officeart/2005/8/layout/radial4"/>
    <dgm:cxn modelId="{114C002B-B05E-2B4E-8A91-975E83195027}" type="presParOf" srcId="{3771EE5C-7D46-FC43-B57C-14CC87A27278}" destId="{CE417DBE-573A-C84C-84C6-86C2F6CD0544}" srcOrd="4" destOrd="0" presId="urn:microsoft.com/office/officeart/2005/8/layout/radial4"/>
    <dgm:cxn modelId="{C8676070-81CE-414C-BC58-1C2FDD3A34FE}" type="presParOf" srcId="{3771EE5C-7D46-FC43-B57C-14CC87A27278}" destId="{D1F155BB-0B4B-FD42-B07E-33669BC0E9BD}" srcOrd="5" destOrd="0" presId="urn:microsoft.com/office/officeart/2005/8/layout/radial4"/>
    <dgm:cxn modelId="{61258467-C094-B140-BB6A-46304809512B}" type="presParOf" srcId="{3771EE5C-7D46-FC43-B57C-14CC87A27278}" destId="{5CAE796A-B7C9-0149-A3FF-232CBB7C1541}" srcOrd="6" destOrd="0" presId="urn:microsoft.com/office/officeart/2005/8/layout/radial4"/>
    <dgm:cxn modelId="{ECBC3796-07FD-9F47-A46B-A5A113EA7644}" type="presParOf" srcId="{3771EE5C-7D46-FC43-B57C-14CC87A27278}" destId="{EF822E09-6ED2-B54A-A4E3-4873347562A5}" srcOrd="7" destOrd="0" presId="urn:microsoft.com/office/officeart/2005/8/layout/radial4"/>
    <dgm:cxn modelId="{53549686-979A-8E4C-A99E-60072429C873}" type="presParOf" srcId="{3771EE5C-7D46-FC43-B57C-14CC87A27278}" destId="{5B191D36-E762-1A4B-96D2-C43A87DFB86C}" srcOrd="8" destOrd="0" presId="urn:microsoft.com/office/officeart/2005/8/layout/radial4"/>
    <dgm:cxn modelId="{B1CE06B6-3BDE-D64B-A057-404C93D3AF25}" type="presParOf" srcId="{3771EE5C-7D46-FC43-B57C-14CC87A27278}" destId="{D0636130-D1E2-3E44-9609-02BE8AA177D7}" srcOrd="9" destOrd="0" presId="urn:microsoft.com/office/officeart/2005/8/layout/radial4"/>
    <dgm:cxn modelId="{5ACE6352-D7B7-634B-BF7F-CCD877960C44}" type="presParOf" srcId="{3771EE5C-7D46-FC43-B57C-14CC87A27278}" destId="{F96BACA0-4A1C-904D-907E-804E14214A42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9F1594-5A91-3144-9968-23194CAA403C}" type="doc">
      <dgm:prSet loTypeId="urn:microsoft.com/office/officeart/2005/8/layout/vList5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AA77E3B-0118-7A43-842C-42E948142273}">
      <dgm:prSet phldrT="[文本]" custT="1"/>
      <dgm:spPr/>
      <dgm:t>
        <a:bodyPr/>
        <a:lstStyle/>
        <a:p>
          <a:r>
            <a:rPr lang="zh-CN" altLang="en-US" sz="4000" dirty="0" smtClean="0"/>
            <a:t>数据过滤</a:t>
          </a:r>
          <a:endParaRPr lang="zh-CN" altLang="en-US" sz="4000" dirty="0"/>
        </a:p>
      </dgm:t>
    </dgm:pt>
    <dgm:pt modelId="{67E73009-D57C-3343-9586-8437861CBE62}" type="parTrans" cxnId="{D6B39B83-45D9-B343-B22A-13D7834D8CEE}">
      <dgm:prSet/>
      <dgm:spPr/>
      <dgm:t>
        <a:bodyPr/>
        <a:lstStyle/>
        <a:p>
          <a:endParaRPr lang="zh-CN" altLang="en-US"/>
        </a:p>
      </dgm:t>
    </dgm:pt>
    <dgm:pt modelId="{0BB87DD6-A142-3F4E-8729-FCBCBCB127D4}" type="sibTrans" cxnId="{D6B39B83-45D9-B343-B22A-13D7834D8CEE}">
      <dgm:prSet/>
      <dgm:spPr/>
      <dgm:t>
        <a:bodyPr/>
        <a:lstStyle/>
        <a:p>
          <a:endParaRPr lang="zh-CN" altLang="en-US"/>
        </a:p>
      </dgm:t>
    </dgm:pt>
    <dgm:pt modelId="{8522AF24-0CC1-8541-BFA1-58C09A2FDD37}">
      <dgm:prSet phldrT="[文本]" custT="1"/>
      <dgm:spPr/>
      <dgm:t>
        <a:bodyPr/>
        <a:lstStyle/>
        <a:p>
          <a:r>
            <a:rPr lang="zh-CN" altLang="en-US" sz="2000" dirty="0" smtClean="0"/>
            <a:t>对数据进行格式转换、编码等预处理</a:t>
          </a:r>
          <a:endParaRPr lang="zh-CN" altLang="en-US" sz="2000" dirty="0"/>
        </a:p>
      </dgm:t>
    </dgm:pt>
    <dgm:pt modelId="{BFC77228-0AD4-8D43-AF4F-9FE894EBFBDA}" type="parTrans" cxnId="{B798F9F7-573B-A147-930F-7F4AC23779C8}">
      <dgm:prSet/>
      <dgm:spPr/>
      <dgm:t>
        <a:bodyPr/>
        <a:lstStyle/>
        <a:p>
          <a:endParaRPr lang="zh-CN" altLang="en-US"/>
        </a:p>
      </dgm:t>
    </dgm:pt>
    <dgm:pt modelId="{2221D41D-6E43-174C-A9A7-67A8DD650F3A}" type="sibTrans" cxnId="{B798F9F7-573B-A147-930F-7F4AC23779C8}">
      <dgm:prSet/>
      <dgm:spPr/>
      <dgm:t>
        <a:bodyPr/>
        <a:lstStyle/>
        <a:p>
          <a:endParaRPr lang="zh-CN" altLang="en-US"/>
        </a:p>
      </dgm:t>
    </dgm:pt>
    <dgm:pt modelId="{9FF16460-D7C7-3A4F-A54B-128B61479546}">
      <dgm:prSet phldrT="[文本]" custT="1"/>
      <dgm:spPr/>
      <dgm:t>
        <a:bodyPr/>
        <a:lstStyle/>
        <a:p>
          <a:r>
            <a:rPr lang="zh-CN" altLang="en-US" sz="2000" dirty="0" smtClean="0"/>
            <a:t>分析数据的可用性、精确度、缺失情况</a:t>
          </a:r>
          <a:endParaRPr lang="zh-CN" altLang="en-US" sz="2000" dirty="0"/>
        </a:p>
      </dgm:t>
    </dgm:pt>
    <dgm:pt modelId="{9450B167-194A-F448-B65F-460495EB4F64}" type="parTrans" cxnId="{46D3DD2B-D52D-9947-BD5C-1C1C072D3B1C}">
      <dgm:prSet/>
      <dgm:spPr/>
      <dgm:t>
        <a:bodyPr/>
        <a:lstStyle/>
        <a:p>
          <a:endParaRPr lang="zh-CN" altLang="en-US"/>
        </a:p>
      </dgm:t>
    </dgm:pt>
    <dgm:pt modelId="{297AF35C-9EE4-B748-86D4-5BA7C210F493}" type="sibTrans" cxnId="{46D3DD2B-D52D-9947-BD5C-1C1C072D3B1C}">
      <dgm:prSet/>
      <dgm:spPr/>
      <dgm:t>
        <a:bodyPr/>
        <a:lstStyle/>
        <a:p>
          <a:endParaRPr lang="zh-CN" altLang="en-US"/>
        </a:p>
      </dgm:t>
    </dgm:pt>
    <dgm:pt modelId="{C14A3BAE-2A2B-5F4F-B1F3-0507855D7C7A}">
      <dgm:prSet phldrT="[文本]" custT="1"/>
      <dgm:spPr/>
      <dgm:t>
        <a:bodyPr/>
        <a:lstStyle/>
        <a:p>
          <a:r>
            <a:rPr lang="zh-CN" altLang="en-US" sz="4000" dirty="0" smtClean="0"/>
            <a:t>特征提取</a:t>
          </a:r>
          <a:endParaRPr lang="zh-CN" altLang="en-US" sz="4000" dirty="0"/>
        </a:p>
      </dgm:t>
    </dgm:pt>
    <dgm:pt modelId="{6D03A542-28B5-814B-85DE-AAAC0BD663D1}" type="parTrans" cxnId="{ADB47569-16DB-B243-9B77-5D30C5196B28}">
      <dgm:prSet/>
      <dgm:spPr/>
      <dgm:t>
        <a:bodyPr/>
        <a:lstStyle/>
        <a:p>
          <a:endParaRPr lang="zh-CN" altLang="en-US"/>
        </a:p>
      </dgm:t>
    </dgm:pt>
    <dgm:pt modelId="{18EEFD16-CEBC-3644-977D-B8B1F36BE735}" type="sibTrans" cxnId="{ADB47569-16DB-B243-9B77-5D30C5196B28}">
      <dgm:prSet/>
      <dgm:spPr/>
      <dgm:t>
        <a:bodyPr/>
        <a:lstStyle/>
        <a:p>
          <a:endParaRPr lang="zh-CN" altLang="en-US"/>
        </a:p>
      </dgm:t>
    </dgm:pt>
    <dgm:pt modelId="{6C39846B-C06C-824A-AEF3-5980EF71E017}">
      <dgm:prSet phldrT="[文本]" custT="1"/>
      <dgm:spPr/>
      <dgm:t>
        <a:bodyPr/>
        <a:lstStyle/>
        <a:p>
          <a:r>
            <a:rPr lang="zh-CN" altLang="en-US" sz="2000" dirty="0" smtClean="0"/>
            <a:t>提取建模所需的特征</a:t>
          </a:r>
          <a:r>
            <a:rPr lang="en-US" altLang="zh-CN" sz="2000" dirty="0" smtClean="0"/>
            <a:t>(5W)</a:t>
          </a:r>
          <a:r>
            <a:rPr lang="zh-CN" altLang="en-US" sz="2000" dirty="0" smtClean="0"/>
            <a:t>，同时兼顾考虑：</a:t>
          </a:r>
          <a:endParaRPr lang="zh-CN" altLang="en-US" sz="2000" dirty="0"/>
        </a:p>
      </dgm:t>
    </dgm:pt>
    <dgm:pt modelId="{3EFB7170-96EF-8E47-BA0E-7B082377143B}" type="parTrans" cxnId="{FDAE3754-8BA8-4642-B417-4228B0D4CC43}">
      <dgm:prSet/>
      <dgm:spPr/>
      <dgm:t>
        <a:bodyPr/>
        <a:lstStyle/>
        <a:p>
          <a:endParaRPr lang="zh-CN" altLang="en-US"/>
        </a:p>
      </dgm:t>
    </dgm:pt>
    <dgm:pt modelId="{80B29EEF-FEC1-2546-A1AF-71A88090AC93}" type="sibTrans" cxnId="{FDAE3754-8BA8-4642-B417-4228B0D4CC43}">
      <dgm:prSet/>
      <dgm:spPr/>
      <dgm:t>
        <a:bodyPr/>
        <a:lstStyle/>
        <a:p>
          <a:endParaRPr lang="zh-CN" altLang="en-US"/>
        </a:p>
      </dgm:t>
    </dgm:pt>
    <dgm:pt modelId="{67FFDCA5-7E13-E349-BD0F-5063975197FB}">
      <dgm:prSet phldrT="[文本]" custT="1"/>
      <dgm:spPr/>
      <dgm:t>
        <a:bodyPr/>
        <a:lstStyle/>
        <a:p>
          <a:r>
            <a:rPr lang="zh-CN" altLang="en-US" sz="4000" dirty="0" smtClean="0"/>
            <a:t>关联挖掘</a:t>
          </a:r>
          <a:endParaRPr lang="zh-CN" altLang="en-US" sz="4000" dirty="0"/>
        </a:p>
      </dgm:t>
    </dgm:pt>
    <dgm:pt modelId="{BECB4F67-3A13-934D-8E5E-C221AB7C65A4}" type="parTrans" cxnId="{197FEAA0-4398-D74B-9A00-DCF1E8E4DD58}">
      <dgm:prSet/>
      <dgm:spPr/>
      <dgm:t>
        <a:bodyPr/>
        <a:lstStyle/>
        <a:p>
          <a:endParaRPr lang="zh-CN" altLang="en-US"/>
        </a:p>
      </dgm:t>
    </dgm:pt>
    <dgm:pt modelId="{DB76E7D9-1233-5342-AD03-7CBE759F5A44}" type="sibTrans" cxnId="{197FEAA0-4398-D74B-9A00-DCF1E8E4DD58}">
      <dgm:prSet/>
      <dgm:spPr/>
      <dgm:t>
        <a:bodyPr/>
        <a:lstStyle/>
        <a:p>
          <a:endParaRPr lang="zh-CN" altLang="en-US"/>
        </a:p>
      </dgm:t>
    </dgm:pt>
    <dgm:pt modelId="{5447E197-9BF2-2946-89B1-2A8C4DAC3414}">
      <dgm:prSet phldrT="[文本]" custT="1"/>
      <dgm:spPr/>
      <dgm:t>
        <a:bodyPr/>
        <a:lstStyle/>
        <a:p>
          <a:r>
            <a:rPr lang="zh-CN" altLang="en-US" sz="2000" dirty="0" smtClean="0"/>
            <a:t>分析特征与用户需求、行为之间的关联</a:t>
          </a:r>
          <a:endParaRPr lang="zh-CN" altLang="en-US" sz="2000" dirty="0"/>
        </a:p>
      </dgm:t>
    </dgm:pt>
    <dgm:pt modelId="{A4A8DD53-7ABA-484A-9374-AF7C2DB5FA04}" type="parTrans" cxnId="{90F685C7-F9FD-0842-A272-E3F26F1FA8CB}">
      <dgm:prSet/>
      <dgm:spPr/>
      <dgm:t>
        <a:bodyPr/>
        <a:lstStyle/>
        <a:p>
          <a:endParaRPr lang="zh-CN" altLang="en-US"/>
        </a:p>
      </dgm:t>
    </dgm:pt>
    <dgm:pt modelId="{5934FB91-3D80-2547-B2A1-96D3D36F315A}" type="sibTrans" cxnId="{90F685C7-F9FD-0842-A272-E3F26F1FA8CB}">
      <dgm:prSet/>
      <dgm:spPr/>
      <dgm:t>
        <a:bodyPr/>
        <a:lstStyle/>
        <a:p>
          <a:endParaRPr lang="zh-CN" altLang="en-US"/>
        </a:p>
      </dgm:t>
    </dgm:pt>
    <dgm:pt modelId="{1BA03E33-555D-3945-B559-19E1356D78F3}">
      <dgm:prSet phldrT="[文本]" custT="1"/>
      <dgm:spPr/>
      <dgm:t>
        <a:bodyPr/>
        <a:lstStyle/>
        <a:p>
          <a:r>
            <a:rPr lang="zh-CN" sz="2000" dirty="0" smtClean="0"/>
            <a:t>进行相关性分析，提炼与</a:t>
          </a:r>
          <a:r>
            <a:rPr lang="zh-CN" altLang="en-US" sz="2000" dirty="0" smtClean="0"/>
            <a:t>情境相关的</a:t>
          </a:r>
          <a:r>
            <a:rPr lang="en-US" altLang="zh-CN" sz="2000" dirty="0" smtClean="0"/>
            <a:t>5</a:t>
          </a:r>
          <a:r>
            <a:rPr lang="zh-CN" altLang="en-US" sz="2000" dirty="0" smtClean="0"/>
            <a:t>大类特征集中可以预测需求、行为的特征</a:t>
          </a:r>
          <a:endParaRPr lang="zh-CN" altLang="en-US" sz="2000" dirty="0"/>
        </a:p>
      </dgm:t>
    </dgm:pt>
    <dgm:pt modelId="{8D645540-869C-CC47-95F4-15782D9A1A6E}" type="parTrans" cxnId="{52CB9437-63A2-AD42-B207-E8BE37CBA4CA}">
      <dgm:prSet/>
      <dgm:spPr/>
      <dgm:t>
        <a:bodyPr/>
        <a:lstStyle/>
        <a:p>
          <a:endParaRPr lang="zh-CN" altLang="en-US"/>
        </a:p>
      </dgm:t>
    </dgm:pt>
    <dgm:pt modelId="{98213621-6122-3C41-86D3-13320B7C869B}" type="sibTrans" cxnId="{52CB9437-63A2-AD42-B207-E8BE37CBA4CA}">
      <dgm:prSet/>
      <dgm:spPr/>
      <dgm:t>
        <a:bodyPr/>
        <a:lstStyle/>
        <a:p>
          <a:endParaRPr lang="zh-CN" altLang="en-US"/>
        </a:p>
      </dgm:t>
    </dgm:pt>
    <dgm:pt modelId="{E29CE2FF-DA2E-9D4C-A95B-469C58DF5729}">
      <dgm:prSet custT="1"/>
      <dgm:spPr/>
      <dgm:t>
        <a:bodyPr/>
        <a:lstStyle/>
        <a:p>
          <a:r>
            <a:rPr lang="zh-CN" altLang="en-US" sz="4000" dirty="0" smtClean="0"/>
            <a:t>模型构建</a:t>
          </a:r>
          <a:endParaRPr lang="zh-CN" altLang="en-US" sz="4000" dirty="0"/>
        </a:p>
      </dgm:t>
    </dgm:pt>
    <dgm:pt modelId="{0C70E7AC-0E54-B842-9D67-7519B408F137}" type="parTrans" cxnId="{371A5416-1D75-E442-A9F2-809BDDD0A693}">
      <dgm:prSet/>
      <dgm:spPr/>
      <dgm:t>
        <a:bodyPr/>
        <a:lstStyle/>
        <a:p>
          <a:endParaRPr lang="zh-CN" altLang="en-US"/>
        </a:p>
      </dgm:t>
    </dgm:pt>
    <dgm:pt modelId="{5915E234-100F-E843-BC69-6C57A50B055D}" type="sibTrans" cxnId="{371A5416-1D75-E442-A9F2-809BDDD0A693}">
      <dgm:prSet/>
      <dgm:spPr/>
      <dgm:t>
        <a:bodyPr/>
        <a:lstStyle/>
        <a:p>
          <a:endParaRPr lang="zh-CN" altLang="en-US"/>
        </a:p>
      </dgm:t>
    </dgm:pt>
    <dgm:pt modelId="{B7E20D17-F262-BB42-87AC-C8E80FD2FD22}">
      <dgm:prSet phldrT="[文本]" custT="1"/>
      <dgm:spPr/>
      <dgm:t>
        <a:bodyPr/>
        <a:lstStyle/>
        <a:p>
          <a:r>
            <a:rPr lang="zh-CN" altLang="en-US" sz="2000" dirty="0" smtClean="0"/>
            <a:t>场景建模的理论框架</a:t>
          </a:r>
          <a:endParaRPr lang="zh-CN" altLang="en-US" sz="2000" dirty="0"/>
        </a:p>
      </dgm:t>
    </dgm:pt>
    <dgm:pt modelId="{7E610CC3-4DA8-C148-87AF-F9EAE92181BE}" type="parTrans" cxnId="{7A544CE2-5FAA-CE4E-B26D-F5AE495AB731}">
      <dgm:prSet/>
      <dgm:spPr/>
      <dgm:t>
        <a:bodyPr/>
        <a:lstStyle/>
        <a:p>
          <a:endParaRPr lang="zh-CN" altLang="en-US"/>
        </a:p>
      </dgm:t>
    </dgm:pt>
    <dgm:pt modelId="{8EBA48A1-343D-6248-83BF-E9B64C923DEB}" type="sibTrans" cxnId="{7A544CE2-5FAA-CE4E-B26D-F5AE495AB731}">
      <dgm:prSet/>
      <dgm:spPr/>
      <dgm:t>
        <a:bodyPr/>
        <a:lstStyle/>
        <a:p>
          <a:endParaRPr lang="zh-CN" altLang="en-US"/>
        </a:p>
      </dgm:t>
    </dgm:pt>
    <dgm:pt modelId="{F79D2EE3-CCB2-6E4A-B255-6AB1A81FF95B}">
      <dgm:prSet phldrT="[文本]" custT="1"/>
      <dgm:spPr/>
      <dgm:t>
        <a:bodyPr/>
        <a:lstStyle/>
        <a:p>
          <a:r>
            <a:rPr lang="zh-CN" altLang="en-US" sz="2000" dirty="0" smtClean="0"/>
            <a:t>本批数据的实际特点</a:t>
          </a:r>
          <a:endParaRPr lang="zh-CN" altLang="en-US" sz="2000" dirty="0"/>
        </a:p>
      </dgm:t>
    </dgm:pt>
    <dgm:pt modelId="{2D8BCDCE-4742-544C-A732-CAC4629B5C2C}" type="parTrans" cxnId="{3E48B72C-F84D-C84A-95CB-50FE6039A6EE}">
      <dgm:prSet/>
      <dgm:spPr/>
      <dgm:t>
        <a:bodyPr/>
        <a:lstStyle/>
        <a:p>
          <a:endParaRPr lang="zh-CN" altLang="en-US"/>
        </a:p>
      </dgm:t>
    </dgm:pt>
    <dgm:pt modelId="{98AEEEA9-36FE-7A41-82C2-604CD6EEAF2D}" type="sibTrans" cxnId="{3E48B72C-F84D-C84A-95CB-50FE6039A6EE}">
      <dgm:prSet/>
      <dgm:spPr/>
      <dgm:t>
        <a:bodyPr/>
        <a:lstStyle/>
        <a:p>
          <a:endParaRPr lang="zh-CN" altLang="en-US"/>
        </a:p>
      </dgm:t>
    </dgm:pt>
    <dgm:pt modelId="{37B988D3-F673-A14E-BADE-1EA2D6B4F563}">
      <dgm:prSet custT="1"/>
      <dgm:spPr/>
      <dgm:t>
        <a:bodyPr/>
        <a:lstStyle/>
        <a:p>
          <a:r>
            <a:rPr lang="zh-CN" altLang="en-US" sz="2000" dirty="0" smtClean="0"/>
            <a:t>模型选取的特征</a:t>
          </a:r>
          <a:endParaRPr lang="zh-CN" altLang="en-US" sz="2000" dirty="0"/>
        </a:p>
      </dgm:t>
    </dgm:pt>
    <dgm:pt modelId="{3B1880DE-2FEA-9744-8777-FAB7EB2E6F4E}" type="parTrans" cxnId="{41A77407-772A-B245-B8BE-ABC9A9F98521}">
      <dgm:prSet/>
      <dgm:spPr/>
      <dgm:t>
        <a:bodyPr/>
        <a:lstStyle/>
        <a:p>
          <a:endParaRPr lang="zh-CN" altLang="en-US"/>
        </a:p>
      </dgm:t>
    </dgm:pt>
    <dgm:pt modelId="{FC16742A-DA90-1648-91E7-5B20592CF0CC}" type="sibTrans" cxnId="{41A77407-772A-B245-B8BE-ABC9A9F98521}">
      <dgm:prSet/>
      <dgm:spPr/>
      <dgm:t>
        <a:bodyPr/>
        <a:lstStyle/>
        <a:p>
          <a:endParaRPr lang="zh-CN" altLang="en-US"/>
        </a:p>
      </dgm:t>
    </dgm:pt>
    <dgm:pt modelId="{05F9C4A6-3DF2-D94A-996F-571F21F7B8C8}">
      <dgm:prSet custT="1"/>
      <dgm:spPr/>
      <dgm:t>
        <a:bodyPr/>
        <a:lstStyle/>
        <a:p>
          <a:r>
            <a:rPr lang="zh-CN" altLang="en-US" sz="2000" dirty="0" smtClean="0"/>
            <a:t>特征之间的关系（权重、优先级的选择）</a:t>
          </a:r>
          <a:endParaRPr lang="zh-CN" altLang="en-US" sz="2000" dirty="0"/>
        </a:p>
      </dgm:t>
    </dgm:pt>
    <dgm:pt modelId="{EBB48692-7A36-F646-8FD1-21C001572E8D}" type="parTrans" cxnId="{632D2B1C-3FD1-E744-B514-3C64134667B0}">
      <dgm:prSet/>
      <dgm:spPr/>
      <dgm:t>
        <a:bodyPr/>
        <a:lstStyle/>
        <a:p>
          <a:endParaRPr lang="zh-CN" altLang="en-US"/>
        </a:p>
      </dgm:t>
    </dgm:pt>
    <dgm:pt modelId="{75F23035-751B-F942-95B5-0885C4EE1C2D}" type="sibTrans" cxnId="{632D2B1C-3FD1-E744-B514-3C64134667B0}">
      <dgm:prSet/>
      <dgm:spPr/>
      <dgm:t>
        <a:bodyPr/>
        <a:lstStyle/>
        <a:p>
          <a:endParaRPr lang="zh-CN" altLang="en-US"/>
        </a:p>
      </dgm:t>
    </dgm:pt>
    <dgm:pt modelId="{E4DAE58F-7AE7-754B-A46E-37C14E2F535F}">
      <dgm:prSet custT="1"/>
      <dgm:spPr/>
      <dgm:t>
        <a:bodyPr/>
        <a:lstStyle/>
        <a:p>
          <a:r>
            <a:rPr lang="zh-CN" altLang="en-US" sz="2000" dirty="0" smtClean="0"/>
            <a:t>预测的算法（规则、贝叶斯网络、</a:t>
          </a:r>
          <a:r>
            <a:rPr lang="en-US" altLang="zh-CN" sz="2000" dirty="0" smtClean="0"/>
            <a:t>or</a:t>
          </a:r>
          <a:r>
            <a:rPr lang="zh-CN" altLang="en-US" sz="2000" dirty="0" smtClean="0"/>
            <a:t>神经网络）</a:t>
          </a:r>
          <a:endParaRPr lang="zh-CN" altLang="en-US" sz="2000" dirty="0"/>
        </a:p>
      </dgm:t>
    </dgm:pt>
    <dgm:pt modelId="{FBEEF9CC-C942-5248-AC33-FA5FC56A58D1}" type="parTrans" cxnId="{D4B41401-80BF-BE4F-94E2-0F2FB5F2DF9C}">
      <dgm:prSet/>
      <dgm:spPr/>
      <dgm:t>
        <a:bodyPr/>
        <a:lstStyle/>
        <a:p>
          <a:endParaRPr lang="zh-CN" altLang="en-US"/>
        </a:p>
      </dgm:t>
    </dgm:pt>
    <dgm:pt modelId="{90B1CDE1-3F43-D244-A7BC-7415C90CC7B4}" type="sibTrans" cxnId="{D4B41401-80BF-BE4F-94E2-0F2FB5F2DF9C}">
      <dgm:prSet/>
      <dgm:spPr/>
      <dgm:t>
        <a:bodyPr/>
        <a:lstStyle/>
        <a:p>
          <a:endParaRPr lang="zh-CN" altLang="en-US"/>
        </a:p>
      </dgm:t>
    </dgm:pt>
    <dgm:pt modelId="{FFDFB9A1-71FF-EC44-99F2-883A0FF15792}" type="pres">
      <dgm:prSet presAssocID="{A19F1594-5A91-3144-9968-23194CAA403C}" presName="Name0" presStyleCnt="0">
        <dgm:presLayoutVars>
          <dgm:dir/>
          <dgm:animLvl val="lvl"/>
          <dgm:resizeHandles val="exact"/>
        </dgm:presLayoutVars>
      </dgm:prSet>
      <dgm:spPr/>
    </dgm:pt>
    <dgm:pt modelId="{1A23DF97-553A-1841-92B7-BD0773318C98}" type="pres">
      <dgm:prSet presAssocID="{EAA77E3B-0118-7A43-842C-42E948142273}" presName="linNode" presStyleCnt="0"/>
      <dgm:spPr/>
    </dgm:pt>
    <dgm:pt modelId="{BB5CA580-C87A-8749-9342-3C7D9FB85D08}" type="pres">
      <dgm:prSet presAssocID="{EAA77E3B-0118-7A43-842C-42E948142273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294E451A-C55F-5E4F-B95B-C0265326E581}" type="pres">
      <dgm:prSet presAssocID="{EAA77E3B-0118-7A43-842C-42E948142273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4B6983F-E661-4245-BEAC-F04A4F45CA6B}" type="pres">
      <dgm:prSet presAssocID="{0BB87DD6-A142-3F4E-8729-FCBCBCB127D4}" presName="sp" presStyleCnt="0"/>
      <dgm:spPr/>
    </dgm:pt>
    <dgm:pt modelId="{7D7EFF79-62BE-6943-B109-3F45FF241640}" type="pres">
      <dgm:prSet presAssocID="{C14A3BAE-2A2B-5F4F-B1F3-0507855D7C7A}" presName="linNode" presStyleCnt="0"/>
      <dgm:spPr/>
    </dgm:pt>
    <dgm:pt modelId="{5AFA824A-A22A-7441-9C0C-C7E55F52FC51}" type="pres">
      <dgm:prSet presAssocID="{C14A3BAE-2A2B-5F4F-B1F3-0507855D7C7A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F0FD6B45-F312-E64C-B36D-E2E309905386}" type="pres">
      <dgm:prSet presAssocID="{C14A3BAE-2A2B-5F4F-B1F3-0507855D7C7A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84102C-2CDC-B845-A4B6-9F2C5F63B030}" type="pres">
      <dgm:prSet presAssocID="{18EEFD16-CEBC-3644-977D-B8B1F36BE735}" presName="sp" presStyleCnt="0"/>
      <dgm:spPr/>
    </dgm:pt>
    <dgm:pt modelId="{DDEC3CCD-903A-3044-A4C6-49AD5D3EF6F5}" type="pres">
      <dgm:prSet presAssocID="{67FFDCA5-7E13-E349-BD0F-5063975197FB}" presName="linNode" presStyleCnt="0"/>
      <dgm:spPr/>
    </dgm:pt>
    <dgm:pt modelId="{35DBE05D-191C-294E-9970-8DAA5F592B56}" type="pres">
      <dgm:prSet presAssocID="{67FFDCA5-7E13-E349-BD0F-5063975197FB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16D937D5-E0BD-994E-89B1-A5D5F800C1F7}" type="pres">
      <dgm:prSet presAssocID="{67FFDCA5-7E13-E349-BD0F-5063975197FB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4693BA3-E7B1-A843-8486-B6DADB226E96}" type="pres">
      <dgm:prSet presAssocID="{DB76E7D9-1233-5342-AD03-7CBE759F5A44}" presName="sp" presStyleCnt="0"/>
      <dgm:spPr/>
    </dgm:pt>
    <dgm:pt modelId="{7747EF66-7553-5B46-9549-E827D23CE501}" type="pres">
      <dgm:prSet presAssocID="{E29CE2FF-DA2E-9D4C-A95B-469C58DF5729}" presName="linNode" presStyleCnt="0"/>
      <dgm:spPr/>
    </dgm:pt>
    <dgm:pt modelId="{CA12870C-5910-5C47-BFE2-A2D9EF01BB43}" type="pres">
      <dgm:prSet presAssocID="{E29CE2FF-DA2E-9D4C-A95B-469C58DF5729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88B42D9A-FFB1-2647-95B3-8CA70533764A}" type="pres">
      <dgm:prSet presAssocID="{E29CE2FF-DA2E-9D4C-A95B-469C58DF5729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1C814FA-3CAF-E043-B738-105DA1CD341B}" type="presOf" srcId="{EAA77E3B-0118-7A43-842C-42E948142273}" destId="{BB5CA580-C87A-8749-9342-3C7D9FB85D08}" srcOrd="0" destOrd="0" presId="urn:microsoft.com/office/officeart/2005/8/layout/vList5"/>
    <dgm:cxn modelId="{B958743E-78E0-8E47-84AC-B69873A12F18}" type="presOf" srcId="{05F9C4A6-3DF2-D94A-996F-571F21F7B8C8}" destId="{88B42D9A-FFB1-2647-95B3-8CA70533764A}" srcOrd="0" destOrd="1" presId="urn:microsoft.com/office/officeart/2005/8/layout/vList5"/>
    <dgm:cxn modelId="{58BB57FD-87B0-184B-98BB-A667546AD05B}" type="presOf" srcId="{E4DAE58F-7AE7-754B-A46E-37C14E2F535F}" destId="{88B42D9A-FFB1-2647-95B3-8CA70533764A}" srcOrd="0" destOrd="2" presId="urn:microsoft.com/office/officeart/2005/8/layout/vList5"/>
    <dgm:cxn modelId="{90F685C7-F9FD-0842-A272-E3F26F1FA8CB}" srcId="{67FFDCA5-7E13-E349-BD0F-5063975197FB}" destId="{5447E197-9BF2-2946-89B1-2A8C4DAC3414}" srcOrd="0" destOrd="0" parTransId="{A4A8DD53-7ABA-484A-9374-AF7C2DB5FA04}" sibTransId="{5934FB91-3D80-2547-B2A1-96D3D36F315A}"/>
    <dgm:cxn modelId="{B798F9F7-573B-A147-930F-7F4AC23779C8}" srcId="{EAA77E3B-0118-7A43-842C-42E948142273}" destId="{8522AF24-0CC1-8541-BFA1-58C09A2FDD37}" srcOrd="0" destOrd="0" parTransId="{BFC77228-0AD4-8D43-AF4F-9FE894EBFBDA}" sibTransId="{2221D41D-6E43-174C-A9A7-67A8DD650F3A}"/>
    <dgm:cxn modelId="{94A3C297-FDCF-CA48-99E0-B5531E792DDD}" type="presOf" srcId="{67FFDCA5-7E13-E349-BD0F-5063975197FB}" destId="{35DBE05D-191C-294E-9970-8DAA5F592B56}" srcOrd="0" destOrd="0" presId="urn:microsoft.com/office/officeart/2005/8/layout/vList5"/>
    <dgm:cxn modelId="{197FEAA0-4398-D74B-9A00-DCF1E8E4DD58}" srcId="{A19F1594-5A91-3144-9968-23194CAA403C}" destId="{67FFDCA5-7E13-E349-BD0F-5063975197FB}" srcOrd="2" destOrd="0" parTransId="{BECB4F67-3A13-934D-8E5E-C221AB7C65A4}" sibTransId="{DB76E7D9-1233-5342-AD03-7CBE759F5A44}"/>
    <dgm:cxn modelId="{215652C2-DFDA-5A41-A241-D2E5A5F44D25}" type="presOf" srcId="{B7E20D17-F262-BB42-87AC-C8E80FD2FD22}" destId="{F0FD6B45-F312-E64C-B36D-E2E309905386}" srcOrd="0" destOrd="1" presId="urn:microsoft.com/office/officeart/2005/8/layout/vList5"/>
    <dgm:cxn modelId="{ADB47569-16DB-B243-9B77-5D30C5196B28}" srcId="{A19F1594-5A91-3144-9968-23194CAA403C}" destId="{C14A3BAE-2A2B-5F4F-B1F3-0507855D7C7A}" srcOrd="1" destOrd="0" parTransId="{6D03A542-28B5-814B-85DE-AAAC0BD663D1}" sibTransId="{18EEFD16-CEBC-3644-977D-B8B1F36BE735}"/>
    <dgm:cxn modelId="{7A544CE2-5FAA-CE4E-B26D-F5AE495AB731}" srcId="{6C39846B-C06C-824A-AEF3-5980EF71E017}" destId="{B7E20D17-F262-BB42-87AC-C8E80FD2FD22}" srcOrd="0" destOrd="0" parTransId="{7E610CC3-4DA8-C148-87AF-F9EAE92181BE}" sibTransId="{8EBA48A1-343D-6248-83BF-E9B64C923DEB}"/>
    <dgm:cxn modelId="{52CB9437-63A2-AD42-B207-E8BE37CBA4CA}" srcId="{67FFDCA5-7E13-E349-BD0F-5063975197FB}" destId="{1BA03E33-555D-3945-B559-19E1356D78F3}" srcOrd="1" destOrd="0" parTransId="{8D645540-869C-CC47-95F4-15782D9A1A6E}" sibTransId="{98213621-6122-3C41-86D3-13320B7C869B}"/>
    <dgm:cxn modelId="{46D3DD2B-D52D-9947-BD5C-1C1C072D3B1C}" srcId="{EAA77E3B-0118-7A43-842C-42E948142273}" destId="{9FF16460-D7C7-3A4F-A54B-128B61479546}" srcOrd="1" destOrd="0" parTransId="{9450B167-194A-F448-B65F-460495EB4F64}" sibTransId="{297AF35C-9EE4-B748-86D4-5BA7C210F493}"/>
    <dgm:cxn modelId="{18EF89D4-4509-FD45-94EA-D8BEC63C6567}" type="presOf" srcId="{5447E197-9BF2-2946-89B1-2A8C4DAC3414}" destId="{16D937D5-E0BD-994E-89B1-A5D5F800C1F7}" srcOrd="0" destOrd="0" presId="urn:microsoft.com/office/officeart/2005/8/layout/vList5"/>
    <dgm:cxn modelId="{371A5416-1D75-E442-A9F2-809BDDD0A693}" srcId="{A19F1594-5A91-3144-9968-23194CAA403C}" destId="{E29CE2FF-DA2E-9D4C-A95B-469C58DF5729}" srcOrd="3" destOrd="0" parTransId="{0C70E7AC-0E54-B842-9D67-7519B408F137}" sibTransId="{5915E234-100F-E843-BC69-6C57A50B055D}"/>
    <dgm:cxn modelId="{FDAE3754-8BA8-4642-B417-4228B0D4CC43}" srcId="{C14A3BAE-2A2B-5F4F-B1F3-0507855D7C7A}" destId="{6C39846B-C06C-824A-AEF3-5980EF71E017}" srcOrd="0" destOrd="0" parTransId="{3EFB7170-96EF-8E47-BA0E-7B082377143B}" sibTransId="{80B29EEF-FEC1-2546-A1AF-71A88090AC93}"/>
    <dgm:cxn modelId="{3E48B72C-F84D-C84A-95CB-50FE6039A6EE}" srcId="{6C39846B-C06C-824A-AEF3-5980EF71E017}" destId="{F79D2EE3-CCB2-6E4A-B255-6AB1A81FF95B}" srcOrd="1" destOrd="0" parTransId="{2D8BCDCE-4742-544C-A732-CAC4629B5C2C}" sibTransId="{98AEEEA9-36FE-7A41-82C2-604CD6EEAF2D}"/>
    <dgm:cxn modelId="{41A77407-772A-B245-B8BE-ABC9A9F98521}" srcId="{E29CE2FF-DA2E-9D4C-A95B-469C58DF5729}" destId="{37B988D3-F673-A14E-BADE-1EA2D6B4F563}" srcOrd="0" destOrd="0" parTransId="{3B1880DE-2FEA-9744-8777-FAB7EB2E6F4E}" sibTransId="{FC16742A-DA90-1648-91E7-5B20592CF0CC}"/>
    <dgm:cxn modelId="{D6A25D46-683E-C941-8AE5-174F15145E6F}" type="presOf" srcId="{6C39846B-C06C-824A-AEF3-5980EF71E017}" destId="{F0FD6B45-F312-E64C-B36D-E2E309905386}" srcOrd="0" destOrd="0" presId="urn:microsoft.com/office/officeart/2005/8/layout/vList5"/>
    <dgm:cxn modelId="{D4BFEC33-CC7D-F44B-8890-8368AA777FCD}" type="presOf" srcId="{8522AF24-0CC1-8541-BFA1-58C09A2FDD37}" destId="{294E451A-C55F-5E4F-B95B-C0265326E581}" srcOrd="0" destOrd="0" presId="urn:microsoft.com/office/officeart/2005/8/layout/vList5"/>
    <dgm:cxn modelId="{C619BCB4-93D9-8C4D-9BED-C5E61C2F4832}" type="presOf" srcId="{A19F1594-5A91-3144-9968-23194CAA403C}" destId="{FFDFB9A1-71FF-EC44-99F2-883A0FF15792}" srcOrd="0" destOrd="0" presId="urn:microsoft.com/office/officeart/2005/8/layout/vList5"/>
    <dgm:cxn modelId="{48ADBAFE-3DC3-1240-BF5C-D82CDD3AFBB8}" type="presOf" srcId="{37B988D3-F673-A14E-BADE-1EA2D6B4F563}" destId="{88B42D9A-FFB1-2647-95B3-8CA70533764A}" srcOrd="0" destOrd="0" presId="urn:microsoft.com/office/officeart/2005/8/layout/vList5"/>
    <dgm:cxn modelId="{EDAB9979-90A6-DD4A-B2E8-BB748452F60F}" type="presOf" srcId="{C14A3BAE-2A2B-5F4F-B1F3-0507855D7C7A}" destId="{5AFA824A-A22A-7441-9C0C-C7E55F52FC51}" srcOrd="0" destOrd="0" presId="urn:microsoft.com/office/officeart/2005/8/layout/vList5"/>
    <dgm:cxn modelId="{A9C835EE-761D-1242-BB2C-A59B69647933}" type="presOf" srcId="{9FF16460-D7C7-3A4F-A54B-128B61479546}" destId="{294E451A-C55F-5E4F-B95B-C0265326E581}" srcOrd="0" destOrd="1" presId="urn:microsoft.com/office/officeart/2005/8/layout/vList5"/>
    <dgm:cxn modelId="{632D2B1C-3FD1-E744-B514-3C64134667B0}" srcId="{E29CE2FF-DA2E-9D4C-A95B-469C58DF5729}" destId="{05F9C4A6-3DF2-D94A-996F-571F21F7B8C8}" srcOrd="1" destOrd="0" parTransId="{EBB48692-7A36-F646-8FD1-21C001572E8D}" sibTransId="{75F23035-751B-F942-95B5-0885C4EE1C2D}"/>
    <dgm:cxn modelId="{D4B41401-80BF-BE4F-94E2-0F2FB5F2DF9C}" srcId="{E29CE2FF-DA2E-9D4C-A95B-469C58DF5729}" destId="{E4DAE58F-7AE7-754B-A46E-37C14E2F535F}" srcOrd="2" destOrd="0" parTransId="{FBEEF9CC-C942-5248-AC33-FA5FC56A58D1}" sibTransId="{90B1CDE1-3F43-D244-A7BC-7415C90CC7B4}"/>
    <dgm:cxn modelId="{B8522996-4891-AE49-AC75-8B81C9171A9C}" type="presOf" srcId="{1BA03E33-555D-3945-B559-19E1356D78F3}" destId="{16D937D5-E0BD-994E-89B1-A5D5F800C1F7}" srcOrd="0" destOrd="1" presId="urn:microsoft.com/office/officeart/2005/8/layout/vList5"/>
    <dgm:cxn modelId="{953F5D53-2B99-584F-A71D-8F3D25392BB9}" type="presOf" srcId="{F79D2EE3-CCB2-6E4A-B255-6AB1A81FF95B}" destId="{F0FD6B45-F312-E64C-B36D-E2E309905386}" srcOrd="0" destOrd="2" presId="urn:microsoft.com/office/officeart/2005/8/layout/vList5"/>
    <dgm:cxn modelId="{D179727F-47AF-014A-AAE0-9E68CF7C93D7}" type="presOf" srcId="{E29CE2FF-DA2E-9D4C-A95B-469C58DF5729}" destId="{CA12870C-5910-5C47-BFE2-A2D9EF01BB43}" srcOrd="0" destOrd="0" presId="urn:microsoft.com/office/officeart/2005/8/layout/vList5"/>
    <dgm:cxn modelId="{D6B39B83-45D9-B343-B22A-13D7834D8CEE}" srcId="{A19F1594-5A91-3144-9968-23194CAA403C}" destId="{EAA77E3B-0118-7A43-842C-42E948142273}" srcOrd="0" destOrd="0" parTransId="{67E73009-D57C-3343-9586-8437861CBE62}" sibTransId="{0BB87DD6-A142-3F4E-8729-FCBCBCB127D4}"/>
    <dgm:cxn modelId="{246F147B-3AA8-4F4F-B3C0-D08E35F86318}" type="presParOf" srcId="{FFDFB9A1-71FF-EC44-99F2-883A0FF15792}" destId="{1A23DF97-553A-1841-92B7-BD0773318C98}" srcOrd="0" destOrd="0" presId="urn:microsoft.com/office/officeart/2005/8/layout/vList5"/>
    <dgm:cxn modelId="{CF16C1E8-3E06-4046-B59D-4906C53BA0E1}" type="presParOf" srcId="{1A23DF97-553A-1841-92B7-BD0773318C98}" destId="{BB5CA580-C87A-8749-9342-3C7D9FB85D08}" srcOrd="0" destOrd="0" presId="urn:microsoft.com/office/officeart/2005/8/layout/vList5"/>
    <dgm:cxn modelId="{076C94AD-8554-DC4C-BD8B-BB1DC89EF03B}" type="presParOf" srcId="{1A23DF97-553A-1841-92B7-BD0773318C98}" destId="{294E451A-C55F-5E4F-B95B-C0265326E581}" srcOrd="1" destOrd="0" presId="urn:microsoft.com/office/officeart/2005/8/layout/vList5"/>
    <dgm:cxn modelId="{15FABC19-B713-6848-8D0C-ABE56AE051C2}" type="presParOf" srcId="{FFDFB9A1-71FF-EC44-99F2-883A0FF15792}" destId="{14B6983F-E661-4245-BEAC-F04A4F45CA6B}" srcOrd="1" destOrd="0" presId="urn:microsoft.com/office/officeart/2005/8/layout/vList5"/>
    <dgm:cxn modelId="{A3E19B64-3F42-1B4A-9028-F3E8D4B0ED68}" type="presParOf" srcId="{FFDFB9A1-71FF-EC44-99F2-883A0FF15792}" destId="{7D7EFF79-62BE-6943-B109-3F45FF241640}" srcOrd="2" destOrd="0" presId="urn:microsoft.com/office/officeart/2005/8/layout/vList5"/>
    <dgm:cxn modelId="{C34947FF-2436-094F-8345-DADDAD987997}" type="presParOf" srcId="{7D7EFF79-62BE-6943-B109-3F45FF241640}" destId="{5AFA824A-A22A-7441-9C0C-C7E55F52FC51}" srcOrd="0" destOrd="0" presId="urn:microsoft.com/office/officeart/2005/8/layout/vList5"/>
    <dgm:cxn modelId="{92978C79-DBF6-6548-9BCE-8966D0A5F011}" type="presParOf" srcId="{7D7EFF79-62BE-6943-B109-3F45FF241640}" destId="{F0FD6B45-F312-E64C-B36D-E2E309905386}" srcOrd="1" destOrd="0" presId="urn:microsoft.com/office/officeart/2005/8/layout/vList5"/>
    <dgm:cxn modelId="{C6398A00-5072-7843-BA8B-5DC1C7B00E72}" type="presParOf" srcId="{FFDFB9A1-71FF-EC44-99F2-883A0FF15792}" destId="{7484102C-2CDC-B845-A4B6-9F2C5F63B030}" srcOrd="3" destOrd="0" presId="urn:microsoft.com/office/officeart/2005/8/layout/vList5"/>
    <dgm:cxn modelId="{06650CBE-5C61-FB46-A087-230A3C5402B2}" type="presParOf" srcId="{FFDFB9A1-71FF-EC44-99F2-883A0FF15792}" destId="{DDEC3CCD-903A-3044-A4C6-49AD5D3EF6F5}" srcOrd="4" destOrd="0" presId="urn:microsoft.com/office/officeart/2005/8/layout/vList5"/>
    <dgm:cxn modelId="{59D06A6C-07D5-9847-950E-7EFA41A0F5A8}" type="presParOf" srcId="{DDEC3CCD-903A-3044-A4C6-49AD5D3EF6F5}" destId="{35DBE05D-191C-294E-9970-8DAA5F592B56}" srcOrd="0" destOrd="0" presId="urn:microsoft.com/office/officeart/2005/8/layout/vList5"/>
    <dgm:cxn modelId="{2333C493-2CF1-1446-8C2B-40ECA48EA245}" type="presParOf" srcId="{DDEC3CCD-903A-3044-A4C6-49AD5D3EF6F5}" destId="{16D937D5-E0BD-994E-89B1-A5D5F800C1F7}" srcOrd="1" destOrd="0" presId="urn:microsoft.com/office/officeart/2005/8/layout/vList5"/>
    <dgm:cxn modelId="{C134F423-9E9A-B64F-8223-3690CBDF8009}" type="presParOf" srcId="{FFDFB9A1-71FF-EC44-99F2-883A0FF15792}" destId="{D4693BA3-E7B1-A843-8486-B6DADB226E96}" srcOrd="5" destOrd="0" presId="urn:microsoft.com/office/officeart/2005/8/layout/vList5"/>
    <dgm:cxn modelId="{5D439236-A528-9E41-BB26-CAA3585597F3}" type="presParOf" srcId="{FFDFB9A1-71FF-EC44-99F2-883A0FF15792}" destId="{7747EF66-7553-5B46-9549-E827D23CE501}" srcOrd="6" destOrd="0" presId="urn:microsoft.com/office/officeart/2005/8/layout/vList5"/>
    <dgm:cxn modelId="{C38577FF-73DA-0A46-9C7C-82C768E879F1}" type="presParOf" srcId="{7747EF66-7553-5B46-9549-E827D23CE501}" destId="{CA12870C-5910-5C47-BFE2-A2D9EF01BB43}" srcOrd="0" destOrd="0" presId="urn:microsoft.com/office/officeart/2005/8/layout/vList5"/>
    <dgm:cxn modelId="{31DB4582-68C1-0943-BB15-1BC4A9A50B31}" type="presParOf" srcId="{7747EF66-7553-5B46-9549-E827D23CE501}" destId="{88B42D9A-FFB1-2647-95B3-8CA70533764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439D5-B788-DD4D-A1BA-C777B11F72B0}">
      <dsp:nvSpPr>
        <dsp:cNvPr id="0" name=""/>
        <dsp:cNvSpPr/>
      </dsp:nvSpPr>
      <dsp:spPr>
        <a:xfrm>
          <a:off x="3476438" y="2704778"/>
          <a:ext cx="2148214" cy="214821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600" kern="1200" dirty="0" smtClean="0"/>
            <a:t>Context</a:t>
          </a:r>
          <a:endParaRPr lang="zh-CN" altLang="en-US" sz="3600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kern="1200" dirty="0" smtClean="0"/>
            <a:t>情境</a:t>
          </a:r>
          <a:endParaRPr lang="zh-CN" altLang="en-US" sz="3600" kern="1200" dirty="0"/>
        </a:p>
      </dsp:txBody>
      <dsp:txXfrm>
        <a:off x="3791037" y="3019377"/>
        <a:ext cx="1519016" cy="1519016"/>
      </dsp:txXfrm>
    </dsp:sp>
    <dsp:sp modelId="{9C54D255-79AA-774B-BCB0-6F6B5187AFC6}">
      <dsp:nvSpPr>
        <dsp:cNvPr id="0" name=""/>
        <dsp:cNvSpPr/>
      </dsp:nvSpPr>
      <dsp:spPr>
        <a:xfrm rot="10587609">
          <a:off x="1415166" y="3606352"/>
          <a:ext cx="1951802" cy="612241"/>
        </a:xfrm>
        <a:prstGeom prst="lef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8E80A-FB5A-C043-BFB5-BD42367C58D0}">
      <dsp:nvSpPr>
        <dsp:cNvPr id="0" name=""/>
        <dsp:cNvSpPr/>
      </dsp:nvSpPr>
      <dsp:spPr>
        <a:xfrm>
          <a:off x="396626" y="3156406"/>
          <a:ext cx="2040804" cy="1632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 smtClean="0"/>
            <a:t>Who</a:t>
          </a:r>
          <a:r>
            <a:rPr lang="zh-CN" altLang="en-US" sz="2800" b="1" kern="1200" dirty="0" smtClean="0"/>
            <a:t> 用户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>
              <a:sym typeface="Wingdings"/>
            </a:rPr>
            <a:t></a:t>
          </a:r>
          <a:r>
            <a:rPr lang="zh-CN" altLang="en-US" sz="2200" kern="1200" dirty="0" smtClean="0"/>
            <a:t>分析</a:t>
          </a:r>
          <a:r>
            <a:rPr lang="zh-CN" altLang="en-US" sz="2200" kern="1200" dirty="0" smtClean="0"/>
            <a:t>用户特征（基础数据）</a:t>
          </a:r>
          <a:endParaRPr lang="zh-CN" altLang="en-US" sz="2200" kern="1200" dirty="0"/>
        </a:p>
      </dsp:txBody>
      <dsp:txXfrm>
        <a:off x="444444" y="3204224"/>
        <a:ext cx="1945168" cy="1537007"/>
      </dsp:txXfrm>
    </dsp:sp>
    <dsp:sp modelId="{A97B0991-8BB0-F549-BB1A-7F9186ACA8B6}">
      <dsp:nvSpPr>
        <dsp:cNvPr id="0" name=""/>
        <dsp:cNvSpPr/>
      </dsp:nvSpPr>
      <dsp:spPr>
        <a:xfrm rot="13360521">
          <a:off x="2099488" y="2054200"/>
          <a:ext cx="1824889" cy="612241"/>
        </a:xfrm>
        <a:prstGeom prst="lef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417DBE-573A-C84C-84C6-86C2F6CD0544}">
      <dsp:nvSpPr>
        <dsp:cNvPr id="0" name=""/>
        <dsp:cNvSpPr/>
      </dsp:nvSpPr>
      <dsp:spPr>
        <a:xfrm>
          <a:off x="1320696" y="925504"/>
          <a:ext cx="2040804" cy="1632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 smtClean="0"/>
            <a:t>What</a:t>
          </a:r>
          <a:r>
            <a:rPr lang="zh-CN" altLang="en-US" sz="2800" b="1" kern="1200" dirty="0" smtClean="0"/>
            <a:t> 内容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>
              <a:sym typeface="Wingdings"/>
            </a:rPr>
            <a:t>流量数据的内容部分（难度较大）</a:t>
          </a:r>
          <a:endParaRPr lang="zh-CN" altLang="en-US" sz="2200" kern="1200" dirty="0"/>
        </a:p>
      </dsp:txBody>
      <dsp:txXfrm>
        <a:off x="1368514" y="973322"/>
        <a:ext cx="1945168" cy="1537007"/>
      </dsp:txXfrm>
    </dsp:sp>
    <dsp:sp modelId="{D1F155BB-0B4B-FD42-B07E-33669BC0E9BD}">
      <dsp:nvSpPr>
        <dsp:cNvPr id="0" name=""/>
        <dsp:cNvSpPr/>
      </dsp:nvSpPr>
      <dsp:spPr>
        <a:xfrm rot="16224907">
          <a:off x="3673885" y="1403267"/>
          <a:ext cx="1783309" cy="612241"/>
        </a:xfrm>
        <a:prstGeom prst="lef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AE796A-B7C9-0149-A3FF-232CBB7C1541}">
      <dsp:nvSpPr>
        <dsp:cNvPr id="0" name=""/>
        <dsp:cNvSpPr/>
      </dsp:nvSpPr>
      <dsp:spPr>
        <a:xfrm>
          <a:off x="3551597" y="1434"/>
          <a:ext cx="2040804" cy="1632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 smtClean="0"/>
            <a:t>When</a:t>
          </a:r>
          <a:r>
            <a:rPr lang="zh-CN" altLang="en-US" sz="2800" b="1" kern="1200" dirty="0" smtClean="0"/>
            <a:t> 时间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>
              <a:sym typeface="Wingdings"/>
            </a:rPr>
            <a:t></a:t>
          </a:r>
          <a:r>
            <a:rPr lang="zh-CN" altLang="en-US" sz="2200" kern="1200" dirty="0" smtClean="0">
              <a:sym typeface="Wingdings"/>
            </a:rPr>
            <a:t>用户语音、日流量数据的时间规律</a:t>
          </a:r>
          <a:endParaRPr lang="zh-CN" altLang="en-US" sz="2200" kern="1200" dirty="0"/>
        </a:p>
      </dsp:txBody>
      <dsp:txXfrm>
        <a:off x="3599415" y="49252"/>
        <a:ext cx="1945168" cy="1537007"/>
      </dsp:txXfrm>
    </dsp:sp>
    <dsp:sp modelId="{EF822E09-6ED2-B54A-A4E3-4873347562A5}">
      <dsp:nvSpPr>
        <dsp:cNvPr id="0" name=""/>
        <dsp:cNvSpPr/>
      </dsp:nvSpPr>
      <dsp:spPr>
        <a:xfrm rot="19072403">
          <a:off x="5187653" y="2057789"/>
          <a:ext cx="1854832" cy="612241"/>
        </a:xfrm>
        <a:prstGeom prst="lef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191D36-E762-1A4B-96D2-C43A87DFB86C}">
      <dsp:nvSpPr>
        <dsp:cNvPr id="0" name=""/>
        <dsp:cNvSpPr/>
      </dsp:nvSpPr>
      <dsp:spPr>
        <a:xfrm>
          <a:off x="5782499" y="925504"/>
          <a:ext cx="2040804" cy="1632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/>
            <a:t>Where</a:t>
          </a:r>
          <a:r>
            <a:rPr lang="zh-CN" altLang="en-US" sz="2400" b="1" kern="1200" dirty="0" smtClean="0"/>
            <a:t> 位置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ym typeface="Wingdings"/>
            </a:rPr>
            <a:t>用户语音、</a:t>
          </a:r>
          <a:r>
            <a:rPr lang="zh-CN" altLang="en-US" sz="2400" kern="1200" dirty="0" smtClean="0">
              <a:sym typeface="Wingdings"/>
            </a:rPr>
            <a:t>日</a:t>
          </a:r>
          <a:r>
            <a:rPr lang="zh-CN" altLang="en-US" sz="2400" kern="1200" dirty="0" smtClean="0">
              <a:sym typeface="Wingdings"/>
            </a:rPr>
            <a:t>流量数据的</a:t>
          </a:r>
          <a:r>
            <a:rPr lang="zh-CN" altLang="en-US" sz="2400" kern="1200" dirty="0" smtClean="0">
              <a:sym typeface="Wingdings"/>
            </a:rPr>
            <a:t>位置</a:t>
          </a:r>
          <a:r>
            <a:rPr lang="zh-CN" altLang="en-US" sz="2400" kern="1200" dirty="0" smtClean="0">
              <a:sym typeface="Wingdings"/>
            </a:rPr>
            <a:t>规律</a:t>
          </a:r>
          <a:endParaRPr lang="zh-CN" altLang="en-US" sz="2400" kern="1200" dirty="0"/>
        </a:p>
      </dsp:txBody>
      <dsp:txXfrm>
        <a:off x="5830317" y="973322"/>
        <a:ext cx="1945168" cy="1537007"/>
      </dsp:txXfrm>
    </dsp:sp>
    <dsp:sp modelId="{D0636130-D1E2-3E44-9609-02BE8AA177D7}">
      <dsp:nvSpPr>
        <dsp:cNvPr id="0" name=""/>
        <dsp:cNvSpPr/>
      </dsp:nvSpPr>
      <dsp:spPr>
        <a:xfrm rot="209529">
          <a:off x="5736546" y="3605930"/>
          <a:ext cx="1992274" cy="612241"/>
        </a:xfrm>
        <a:prstGeom prst="lef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6BACA0-4A1C-904D-907E-804E14214A42}">
      <dsp:nvSpPr>
        <dsp:cNvPr id="0" name=""/>
        <dsp:cNvSpPr/>
      </dsp:nvSpPr>
      <dsp:spPr>
        <a:xfrm>
          <a:off x="6706569" y="3156406"/>
          <a:ext cx="2040804" cy="16326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200" b="1" kern="1200" dirty="0" smtClean="0"/>
            <a:t>hoW</a:t>
          </a:r>
          <a:r>
            <a:rPr lang="zh-CN" altLang="en-US" sz="2200" b="1" kern="1200" dirty="0" smtClean="0"/>
            <a:t> 获取渠道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kern="1200" dirty="0" smtClean="0">
              <a:sym typeface="Wingdings"/>
            </a:rPr>
            <a:t></a:t>
          </a:r>
          <a:r>
            <a:rPr lang="zh-CN" altLang="en-US" sz="2200" kern="1200" dirty="0" smtClean="0">
              <a:sym typeface="Wingdings"/>
            </a:rPr>
            <a:t>分析日</a:t>
          </a:r>
          <a:r>
            <a:rPr lang="zh-CN" altLang="en-US" sz="2200" kern="1200" dirty="0" smtClean="0">
              <a:sym typeface="Wingdings"/>
            </a:rPr>
            <a:t>流量数据的</a:t>
          </a:r>
          <a:r>
            <a:rPr lang="zh-CN" altLang="en-US" sz="2200" kern="1200" dirty="0" smtClean="0">
              <a:sym typeface="Wingdings"/>
            </a:rPr>
            <a:t>应用使用情况</a:t>
          </a:r>
          <a:endParaRPr lang="zh-CN" altLang="en-US" sz="2200" kern="1200" dirty="0"/>
        </a:p>
      </dsp:txBody>
      <dsp:txXfrm>
        <a:off x="6754387" y="3204224"/>
        <a:ext cx="1945168" cy="15370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4E451A-C55F-5E4F-B95B-C0265326E581}">
      <dsp:nvSpPr>
        <dsp:cNvPr id="0" name=""/>
        <dsp:cNvSpPr/>
      </dsp:nvSpPr>
      <dsp:spPr>
        <a:xfrm rot="5400000">
          <a:off x="5267232" y="-2092196"/>
          <a:ext cx="985206" cy="54210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对数据进行格式转换、编码等预处理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分析数据的可用性、精确度、缺失情况</a:t>
          </a:r>
          <a:endParaRPr lang="zh-CN" altLang="en-US" sz="2000" kern="1200" dirty="0"/>
        </a:p>
      </dsp:txBody>
      <dsp:txXfrm rot="-5400000">
        <a:off x="3049325" y="173805"/>
        <a:ext cx="5372927" cy="889018"/>
      </dsp:txXfrm>
    </dsp:sp>
    <dsp:sp modelId="{BB5CA580-C87A-8749-9342-3C7D9FB85D08}">
      <dsp:nvSpPr>
        <dsp:cNvPr id="0" name=""/>
        <dsp:cNvSpPr/>
      </dsp:nvSpPr>
      <dsp:spPr>
        <a:xfrm>
          <a:off x="0" y="2560"/>
          <a:ext cx="3049324" cy="12315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/>
            <a:t>数据过滤</a:t>
          </a:r>
          <a:endParaRPr lang="zh-CN" altLang="en-US" sz="4000" kern="1200" dirty="0"/>
        </a:p>
      </dsp:txBody>
      <dsp:txXfrm>
        <a:off x="60117" y="62677"/>
        <a:ext cx="2929090" cy="1111273"/>
      </dsp:txXfrm>
    </dsp:sp>
    <dsp:sp modelId="{F0FD6B45-F312-E64C-B36D-E2E309905386}">
      <dsp:nvSpPr>
        <dsp:cNvPr id="0" name=""/>
        <dsp:cNvSpPr/>
      </dsp:nvSpPr>
      <dsp:spPr>
        <a:xfrm rot="5400000">
          <a:off x="5267232" y="-799113"/>
          <a:ext cx="985206" cy="54210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提取建模所需的特征</a:t>
          </a:r>
          <a:r>
            <a:rPr lang="en-US" altLang="zh-CN" sz="2000" kern="1200" dirty="0" smtClean="0"/>
            <a:t>(5W)</a:t>
          </a:r>
          <a:r>
            <a:rPr lang="zh-CN" altLang="en-US" sz="2000" kern="1200" dirty="0" smtClean="0"/>
            <a:t>，同时兼顾考虑：</a:t>
          </a:r>
          <a:endParaRPr lang="zh-CN" altLang="en-US" sz="20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场景建模的理论框架</a:t>
          </a:r>
          <a:endParaRPr lang="zh-CN" altLang="en-US" sz="2000" kern="1200" dirty="0"/>
        </a:p>
        <a:p>
          <a:pPr marL="457200" lvl="2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本批数据的实际特点</a:t>
          </a:r>
          <a:endParaRPr lang="zh-CN" altLang="en-US" sz="2000" kern="1200" dirty="0"/>
        </a:p>
      </dsp:txBody>
      <dsp:txXfrm rot="-5400000">
        <a:off x="3049325" y="1466888"/>
        <a:ext cx="5372927" cy="889018"/>
      </dsp:txXfrm>
    </dsp:sp>
    <dsp:sp modelId="{5AFA824A-A22A-7441-9C0C-C7E55F52FC51}">
      <dsp:nvSpPr>
        <dsp:cNvPr id="0" name=""/>
        <dsp:cNvSpPr/>
      </dsp:nvSpPr>
      <dsp:spPr>
        <a:xfrm>
          <a:off x="0" y="1295643"/>
          <a:ext cx="3049324" cy="12315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/>
            <a:t>特征提取</a:t>
          </a:r>
          <a:endParaRPr lang="zh-CN" altLang="en-US" sz="4000" kern="1200" dirty="0"/>
        </a:p>
      </dsp:txBody>
      <dsp:txXfrm>
        <a:off x="60117" y="1355760"/>
        <a:ext cx="2929090" cy="1111273"/>
      </dsp:txXfrm>
    </dsp:sp>
    <dsp:sp modelId="{16D937D5-E0BD-994E-89B1-A5D5F800C1F7}">
      <dsp:nvSpPr>
        <dsp:cNvPr id="0" name=""/>
        <dsp:cNvSpPr/>
      </dsp:nvSpPr>
      <dsp:spPr>
        <a:xfrm rot="5400000">
          <a:off x="5267232" y="493969"/>
          <a:ext cx="985206" cy="54210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分析特征与用户需求、行为之间的关联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kern="1200" dirty="0" smtClean="0"/>
            <a:t>进行相关性分析，提炼与</a:t>
          </a:r>
          <a:r>
            <a:rPr lang="zh-CN" altLang="en-US" sz="2000" kern="1200" dirty="0" smtClean="0"/>
            <a:t>情境相关的</a:t>
          </a:r>
          <a:r>
            <a:rPr lang="en-US" altLang="zh-CN" sz="2000" kern="1200" dirty="0" smtClean="0"/>
            <a:t>5</a:t>
          </a:r>
          <a:r>
            <a:rPr lang="zh-CN" altLang="en-US" sz="2000" kern="1200" dirty="0" smtClean="0"/>
            <a:t>大类特征集中可以预测需求、行为的特征</a:t>
          </a:r>
          <a:endParaRPr lang="zh-CN" altLang="en-US" sz="2000" kern="1200" dirty="0"/>
        </a:p>
      </dsp:txBody>
      <dsp:txXfrm rot="-5400000">
        <a:off x="3049325" y="2759970"/>
        <a:ext cx="5372927" cy="889018"/>
      </dsp:txXfrm>
    </dsp:sp>
    <dsp:sp modelId="{35DBE05D-191C-294E-9970-8DAA5F592B56}">
      <dsp:nvSpPr>
        <dsp:cNvPr id="0" name=""/>
        <dsp:cNvSpPr/>
      </dsp:nvSpPr>
      <dsp:spPr>
        <a:xfrm>
          <a:off x="0" y="2588726"/>
          <a:ext cx="3049324" cy="12315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/>
            <a:t>关联挖掘</a:t>
          </a:r>
          <a:endParaRPr lang="zh-CN" altLang="en-US" sz="4000" kern="1200" dirty="0"/>
        </a:p>
      </dsp:txBody>
      <dsp:txXfrm>
        <a:off x="60117" y="2648843"/>
        <a:ext cx="2929090" cy="1111273"/>
      </dsp:txXfrm>
    </dsp:sp>
    <dsp:sp modelId="{88B42D9A-FFB1-2647-95B3-8CA70533764A}">
      <dsp:nvSpPr>
        <dsp:cNvPr id="0" name=""/>
        <dsp:cNvSpPr/>
      </dsp:nvSpPr>
      <dsp:spPr>
        <a:xfrm rot="5400000">
          <a:off x="5267232" y="1787052"/>
          <a:ext cx="985206" cy="542102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模型选取的特征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特征之间的关系（权重、优先级的选择）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/>
            <a:t>预测的算法（规则、贝叶斯网络、</a:t>
          </a:r>
          <a:r>
            <a:rPr lang="en-US" altLang="zh-CN" sz="2000" kern="1200" dirty="0" smtClean="0"/>
            <a:t>or</a:t>
          </a:r>
          <a:r>
            <a:rPr lang="zh-CN" altLang="en-US" sz="2000" kern="1200" dirty="0" smtClean="0"/>
            <a:t>神经网络）</a:t>
          </a:r>
          <a:endParaRPr lang="zh-CN" altLang="en-US" sz="2000" kern="1200" dirty="0"/>
        </a:p>
      </dsp:txBody>
      <dsp:txXfrm rot="-5400000">
        <a:off x="3049325" y="4053053"/>
        <a:ext cx="5372927" cy="889018"/>
      </dsp:txXfrm>
    </dsp:sp>
    <dsp:sp modelId="{CA12870C-5910-5C47-BFE2-A2D9EF01BB43}">
      <dsp:nvSpPr>
        <dsp:cNvPr id="0" name=""/>
        <dsp:cNvSpPr/>
      </dsp:nvSpPr>
      <dsp:spPr>
        <a:xfrm>
          <a:off x="0" y="3881809"/>
          <a:ext cx="3049324" cy="123150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kern="1200" dirty="0" smtClean="0"/>
            <a:t>模型构建</a:t>
          </a:r>
          <a:endParaRPr lang="zh-CN" altLang="en-US" sz="4000" kern="1200" dirty="0"/>
        </a:p>
      </dsp:txBody>
      <dsp:txXfrm>
        <a:off x="60117" y="3941926"/>
        <a:ext cx="2929090" cy="11112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D92E4-D1AD-E641-AA4D-2640BFAD43B8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17867-2431-5445-A3B5-B29AA14B3DC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77036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217867-2431-5445-A3B5-B29AA14B3DCD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7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94979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49629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7897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56817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6139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724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93596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75262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71879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29239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9222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CA80A-1976-BC4E-85CF-AA4D118CF357}" type="datetimeFigureOut">
              <a:rPr kumimoji="1" lang="zh-CN" altLang="en-US" smtClean="0"/>
              <a:t>14-2-26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1E331-7111-9A45-9120-234B001726E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0945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理论背景：情境的</a:t>
            </a:r>
            <a:r>
              <a:rPr kumimoji="1" lang="en-US" altLang="zh-CN" dirty="0" smtClean="0"/>
              <a:t>5W</a:t>
            </a:r>
            <a:r>
              <a:rPr kumimoji="1" lang="zh-CN" altLang="en-US" dirty="0" smtClean="0"/>
              <a:t>构成</a:t>
            </a:r>
            <a:endParaRPr kumimoji="1"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1403799"/>
              </p:ext>
            </p:extLst>
          </p:nvPr>
        </p:nvGraphicFramePr>
        <p:xfrm>
          <a:off x="0" y="1417638"/>
          <a:ext cx="9144000" cy="50482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485517" y="269412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26452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638"/>
            <a:ext cx="9144000" cy="6210300"/>
          </a:xfrm>
          <a:prstGeom prst="rect">
            <a:avLst/>
          </a:prstGeom>
        </p:spPr>
      </p:pic>
      <p:pic>
        <p:nvPicPr>
          <p:cNvPr id="17" name="图片 16" descr="无标题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68"/>
            <a:ext cx="914400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39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研究步骤</a:t>
            </a:r>
            <a:endParaRPr kumimoji="1"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3646354"/>
              </p:ext>
            </p:extLst>
          </p:nvPr>
        </p:nvGraphicFramePr>
        <p:xfrm>
          <a:off x="457200" y="1407760"/>
          <a:ext cx="8470346" cy="5115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43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132</Words>
  <Application>Microsoft Macintosh PowerPoint</Application>
  <PresentationFormat>全屏显示(4:3)</PresentationFormat>
  <Paragraphs>29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理论背景：情境的5W构成</vt:lpstr>
      <vt:lpstr>PowerPoint 演示文稿</vt:lpstr>
      <vt:lpstr>研究步骤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整体思路</dc:title>
  <dc:creator>Pengyi Zhang</dc:creator>
  <cp:lastModifiedBy>Pengyi Zhang</cp:lastModifiedBy>
  <cp:revision>52</cp:revision>
  <dcterms:created xsi:type="dcterms:W3CDTF">2014-02-26T04:13:23Z</dcterms:created>
  <dcterms:modified xsi:type="dcterms:W3CDTF">2014-02-26T08:43:49Z</dcterms:modified>
</cp:coreProperties>
</file>